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1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72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4610"/>
            <a:ext cx="18281015" cy="10232390"/>
            <a:chOff x="438095" y="-616952"/>
            <a:chExt cx="18038095" cy="1144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10800000">
              <a:off x="438095" y="-616952"/>
              <a:ext cx="18038095" cy="11443429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914400" y="2247900"/>
            <a:ext cx="89338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시스템</a:t>
            </a:r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 </a:t>
            </a:r>
            <a:r>
              <a:rPr lang="ko-KR" altLang="en-US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프로그래밍</a:t>
            </a:r>
            <a:endParaRPr lang="ko-KR" altLang="en-US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  <a:p>
            <a:r>
              <a:rPr lang="ko-KR" altLang="en-US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프로</a:t>
            </a:r>
            <a:r>
              <a:rPr lang="ko-KR" altLang="en-US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젝트</a:t>
            </a:r>
            <a:endParaRPr lang="ko-KR" altLang="en-US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487400" y="9486900"/>
            <a:ext cx="4575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2017848028 </a:t>
            </a: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김준우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65115"/>
            <a:ext cx="18279110" cy="4930140"/>
            <a:chOff x="-1824306" y="4323523"/>
            <a:chExt cx="254174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5400000">
              <a:off x="8474896" y="-5975679"/>
              <a:ext cx="4819048" cy="25417452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781300"/>
            <a:ext cx="7142480" cy="697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24100"/>
            <a:ext cx="8709660" cy="677862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219200" y="571500"/>
            <a:ext cx="3201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cd</a:t>
            </a:r>
            <a:endParaRPr lang="en-US" altLang="ko-KR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65115"/>
            <a:ext cx="18279110" cy="4930140"/>
            <a:chOff x="-1824306" y="4323523"/>
            <a:chExt cx="254174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5400000">
              <a:off x="8474896" y="-5975679"/>
              <a:ext cx="4819048" cy="25417452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33500"/>
            <a:ext cx="6141720" cy="855281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2057400" y="38100"/>
            <a:ext cx="2237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mv</a:t>
            </a:r>
            <a:endParaRPr lang="en-US" altLang="ko-KR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5524500"/>
            <a:ext cx="6164580" cy="58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4081780"/>
            <a:ext cx="9058910" cy="721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2857500"/>
            <a:ext cx="8527415" cy="445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485900"/>
            <a:ext cx="9595485" cy="5499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00" y="63500"/>
            <a:ext cx="17966055" cy="10223500"/>
            <a:chOff x="-3600000" y="-1197119"/>
            <a:chExt cx="22571429" cy="12696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10800000">
              <a:off x="-3600000" y="-1197119"/>
              <a:ext cx="22571429" cy="12696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3665"/>
            <a:ext cx="18148935" cy="10200005"/>
            <a:chOff x="-152381" y="-483619"/>
            <a:chExt cx="17580952" cy="1144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-483619"/>
              <a:ext cx="17580952" cy="11443429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990600" y="723900"/>
            <a:ext cx="2199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출처</a:t>
            </a:r>
            <a:endParaRPr lang="ko-KR" altLang="en-US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172200" y="876300"/>
            <a:ext cx="6768465" cy="7847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rmdir mkdir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https://bubble-dev.tistory.com/category/C%2CC%2B%2B%20%26%20Linux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cat, cp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PDF파일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ls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https://go-it.tistory.com/4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pwd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https://sosal.kr/126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cd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https://k-story.tistory.com/243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mv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  <a:p>
            <a:r>
              <a:rPr lang="en-US" sz="2400">
                <a:latin typeface="맑은 고딕" panose="020B0503020000020004" charset="-127"/>
                <a:ea typeface="맑은 고딕" panose="020B0503020000020004" charset="-127"/>
                <a:cs typeface="맑은 고딕" panose="020B0503020000020004" charset="-127"/>
              </a:rPr>
              <a:t>https://m.blog.naver.com/PostView.naver?isHttpsRedirect=true&amp;blogId=koleekr7&amp;logNo=100096000814</a:t>
            </a:r>
            <a:endParaRPr lang="en-US" sz="2400">
              <a:latin typeface="맑은 고딕" panose="020B0503020000020004" charset="-127"/>
              <a:ea typeface="맑은 고딕" panose="020B0503020000020004" charset="-127"/>
              <a:cs typeface="맑은 고딕" panose="020B0503020000020004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150" y="40005"/>
            <a:ext cx="18471515" cy="10206990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sp>
        <p:nvSpPr>
          <p:cNvPr id="2" name="Text Box 1"/>
          <p:cNvSpPr txBox="1"/>
          <p:nvPr/>
        </p:nvSpPr>
        <p:spPr>
          <a:xfrm>
            <a:off x="7952105" y="2019300"/>
            <a:ext cx="2199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ko-KR" altLang="en-US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목차</a:t>
            </a:r>
            <a:endParaRPr lang="ko-KR" altLang="en-US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943600" y="3771900"/>
            <a:ext cx="18243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mkdir</a:t>
            </a:r>
            <a:endParaRPr lang="en-US" altLang="ko-KR" sz="44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5943600" y="4991100"/>
            <a:ext cx="18243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rmdir</a:t>
            </a:r>
            <a:endParaRPr lang="en-US" altLang="ko-KR" sz="44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5943600" y="6210300"/>
            <a:ext cx="18243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cp</a:t>
            </a:r>
            <a:endParaRPr lang="en-US" altLang="ko-KR" sz="44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5943600" y="7359650"/>
            <a:ext cx="18243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cat</a:t>
            </a:r>
            <a:endParaRPr lang="en-US" altLang="ko-KR" sz="44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10287000" y="3848100"/>
            <a:ext cx="18243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pwd</a:t>
            </a:r>
            <a:endParaRPr lang="en-US" altLang="ko-KR" sz="44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0515600" y="5067300"/>
            <a:ext cx="18243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ls</a:t>
            </a:r>
            <a:endParaRPr lang="en-US" altLang="ko-KR" sz="44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10439400" y="6134100"/>
            <a:ext cx="18243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cd</a:t>
            </a:r>
            <a:endParaRPr lang="en-US" altLang="ko-KR" sz="44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10439400" y="7200900"/>
            <a:ext cx="18243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mv</a:t>
            </a:r>
            <a:endParaRPr lang="en-US" altLang="ko-KR" sz="44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65115"/>
            <a:ext cx="18279110" cy="4930140"/>
            <a:chOff x="-1824306" y="4323523"/>
            <a:chExt cx="254174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5400000">
              <a:off x="8474896" y="-5975679"/>
              <a:ext cx="4819048" cy="25417452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19300"/>
            <a:ext cx="3618865" cy="2296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17085"/>
            <a:ext cx="4632325" cy="5393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2171700"/>
            <a:ext cx="9463405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009900"/>
            <a:ext cx="10245090" cy="4241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200" y="4381500"/>
            <a:ext cx="5274310" cy="492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4991100"/>
            <a:ext cx="10657840" cy="550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4970" y="6362700"/>
            <a:ext cx="5284470" cy="625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4970" y="7277100"/>
            <a:ext cx="11036300" cy="48450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219200" y="571500"/>
            <a:ext cx="3201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mkdir</a:t>
            </a:r>
            <a:endParaRPr lang="en-US" altLang="ko-KR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65115"/>
            <a:ext cx="18279110" cy="4930140"/>
            <a:chOff x="-1824306" y="4323523"/>
            <a:chExt cx="254174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5400000">
              <a:off x="8474896" y="-5975679"/>
              <a:ext cx="4819048" cy="25417452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300"/>
            <a:ext cx="7031355" cy="6021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705100"/>
            <a:ext cx="9088755" cy="214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695700"/>
            <a:ext cx="1314450" cy="333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4533900"/>
            <a:ext cx="9085580" cy="35369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219200" y="571500"/>
            <a:ext cx="3201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rmdir</a:t>
            </a:r>
            <a:endParaRPr lang="en-US" altLang="ko-KR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65115"/>
            <a:ext cx="18279110" cy="4930140"/>
            <a:chOff x="-1824306" y="4323523"/>
            <a:chExt cx="254174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5400000">
              <a:off x="8474896" y="-5975679"/>
              <a:ext cx="4819048" cy="25417452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57500"/>
            <a:ext cx="8906510" cy="637540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219200" y="571500"/>
            <a:ext cx="3201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cp</a:t>
            </a:r>
            <a:endParaRPr lang="en-US" altLang="ko-KR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3009900"/>
            <a:ext cx="3933825" cy="314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4762500"/>
            <a:ext cx="1647825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4675" y="3924300"/>
            <a:ext cx="2114550" cy="382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7886700"/>
            <a:ext cx="5095875" cy="895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0" y="5981700"/>
            <a:ext cx="5124450" cy="9334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65115"/>
            <a:ext cx="18279110" cy="4930140"/>
            <a:chOff x="-1824306" y="4323523"/>
            <a:chExt cx="254174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5400000">
              <a:off x="8474896" y="-5975679"/>
              <a:ext cx="4819048" cy="25417452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3695700"/>
            <a:ext cx="5495925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6362700"/>
            <a:ext cx="4914900" cy="118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238500"/>
            <a:ext cx="6141085" cy="609917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219200" y="571500"/>
            <a:ext cx="3201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cat</a:t>
            </a:r>
            <a:endParaRPr lang="en-US" altLang="ko-KR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65115"/>
            <a:ext cx="18279110" cy="4930140"/>
            <a:chOff x="-1824306" y="4323523"/>
            <a:chExt cx="254174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5400000">
              <a:off x="8474896" y="-5975679"/>
              <a:ext cx="4819048" cy="25417452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20645"/>
            <a:ext cx="6051550" cy="6523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781300"/>
            <a:ext cx="7010400" cy="65151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219200" y="571500"/>
            <a:ext cx="3201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pwd</a:t>
            </a:r>
            <a:endParaRPr lang="en-US" altLang="ko-KR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65115"/>
            <a:ext cx="18279110" cy="4930140"/>
            <a:chOff x="-1824306" y="4323523"/>
            <a:chExt cx="254174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5400000">
              <a:off x="8474896" y="-5975679"/>
              <a:ext cx="4819048" cy="25417452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47900"/>
            <a:ext cx="6153150" cy="7183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31240"/>
            <a:ext cx="6562725" cy="433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5753100"/>
            <a:ext cx="5621655" cy="401955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219200" y="571500"/>
            <a:ext cx="3201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ls</a:t>
            </a:r>
            <a:endParaRPr lang="en-US" altLang="ko-KR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65115"/>
            <a:ext cx="18279110" cy="4930140"/>
            <a:chOff x="-1824306" y="4323523"/>
            <a:chExt cx="254174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5400000">
              <a:off x="8474896" y="-5975679"/>
              <a:ext cx="4819048" cy="25417452"/>
            </a:xfrm>
            <a:prstGeom prst="rect">
              <a:avLst/>
            </a:prstGeom>
          </p:spPr>
        </p:pic>
      </p:grpSp>
      <p:sp>
        <p:nvSpPr>
          <p:cNvPr id="21" name="Text Box 20"/>
          <p:cNvSpPr txBox="1"/>
          <p:nvPr/>
        </p:nvSpPr>
        <p:spPr>
          <a:xfrm>
            <a:off x="1219200" y="571500"/>
            <a:ext cx="3201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charset="-127"/>
                <a:ea typeface="HY견고딕" panose="02030600000101010101" charset="-127"/>
              </a:rPr>
              <a:t>ls</a:t>
            </a:r>
            <a:endParaRPr lang="en-US" altLang="ko-KR" sz="720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charset="-127"/>
              <a:ea typeface="HY견고딕" panose="02030600000101010101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019300"/>
            <a:ext cx="12043410" cy="885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4000500"/>
            <a:ext cx="6494780" cy="5498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098290"/>
            <a:ext cx="7353300" cy="54006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WPS Presentation</Application>
  <PresentationFormat>On-screen Show (4:3)</PresentationFormat>
  <Paragraphs>61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Microsoft YaHei</vt:lpstr>
      <vt:lpstr>Arial Unicode MS</vt:lpstr>
      <vt:lpstr>Calibri</vt:lpstr>
      <vt:lpstr>HY견고딕</vt:lpstr>
      <vt:lpstr>바탕체</vt:lpstr>
      <vt:lpstr>맑은 고딕</vt:lpstr>
      <vt:lpstr>HY그래픽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officegen</dc:creator>
  <cp:lastModifiedBy>USER</cp:lastModifiedBy>
  <cp:revision>21</cp:revision>
  <dcterms:created xsi:type="dcterms:W3CDTF">2021-06-14T03:20:00Z</dcterms:created>
  <dcterms:modified xsi:type="dcterms:W3CDTF">2021-06-14T05:50:50Z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1033-11.2.0.10152</vt:lpwstr>
  </property>
</Properties>
</file>